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68" r:id="rId5"/>
    <p:sldId id="269" r:id="rId6"/>
    <p:sldId id="270" r:id="rId7"/>
    <p:sldId id="272" r:id="rId8"/>
    <p:sldId id="273" r:id="rId9"/>
    <p:sldId id="274" r:id="rId10"/>
  </p:sldIdLst>
  <p:sldSz cx="9144000" cy="5143500" type="screen16x9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084" autoAdjust="0"/>
  </p:normalViewPr>
  <p:slideViewPr>
    <p:cSldViewPr>
      <p:cViewPr varScale="1">
        <p:scale>
          <a:sx n="117" d="100"/>
          <a:sy n="117" d="100"/>
        </p:scale>
        <p:origin x="-54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 l="19552"/>
          <a:stretch>
            <a:fillRect/>
          </a:stretch>
        </p:blipFill>
        <p:spPr bwMode="auto">
          <a:xfrm>
            <a:off x="5929322" y="4786328"/>
            <a:ext cx="308893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3714758"/>
            <a:ext cx="53092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дворовой территории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714758"/>
            <a:ext cx="169168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b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371950"/>
            <a:ext cx="386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03598"/>
            <a:ext cx="21431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Заказчик: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Энергопрогресс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Договор №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42-П-2017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от 15.12.2017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l="19552" r="11609"/>
          <a:stretch>
            <a:fillRect/>
          </a:stretch>
        </p:blipFill>
        <p:spPr bwMode="auto">
          <a:xfrm>
            <a:off x="2143108" y="4786328"/>
            <a:ext cx="378621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08" y="4755941"/>
            <a:ext cx="6357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Новосибирский государственный университет архитектуры, дизайна и искусств (НГУАДИ)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Ситуационный</a:t>
            </a:r>
            <a:b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83518"/>
            <a:ext cx="3074626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3518"/>
            <a:ext cx="386268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43" y="74931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современного использования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5277" y="74931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1510"/>
            <a:ext cx="3495092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292080" y="2344458"/>
            <a:ext cx="1944216" cy="23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Фотофиксация</a:t>
            </a:r>
          </a:p>
          <a:p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существующего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положения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3517"/>
            <a:ext cx="7020272" cy="45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939387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генплана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39387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83518"/>
            <a:ext cx="3014195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9702"/>
            <a:ext cx="1673349" cy="246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благоустройства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40" y="473444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3518"/>
            <a:ext cx="2808312" cy="46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71750"/>
            <a:ext cx="2663647" cy="16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Ведомость объёмов основных работ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31590"/>
            <a:ext cx="67024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spc="-1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Функциональное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зонирование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1510"/>
            <a:ext cx="3495211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51670"/>
            <a:ext cx="30130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899994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</a:t>
            </a:r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планировочной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99994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КЛ_22_04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Солидарности, 78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1509"/>
            <a:ext cx="3456384" cy="47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11710"/>
            <a:ext cx="1872208" cy="24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9d43c7e3d2ca4e981dd494ad3bb9cea4c0b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139</Words>
  <Application>Microsoft Office PowerPoint</Application>
  <PresentationFormat>Экран (16:9)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НГАХА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Гашенко Антон Евгеньевич</dc:creator>
  <cp:lastModifiedBy>Сотрудник</cp:lastModifiedBy>
  <cp:revision>77</cp:revision>
  <dcterms:created xsi:type="dcterms:W3CDTF">2016-12-21T17:11:35Z</dcterms:created>
  <dcterms:modified xsi:type="dcterms:W3CDTF">2018-01-26T06:30:08Z</dcterms:modified>
</cp:coreProperties>
</file>